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2" y="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7035B-2FA4-4BEA-9B70-EEC1FCD426AA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D24E4-797E-42A7-B65A-A16006A9D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67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0420-32C1-4028-BB75-5A294F2ADC58}" type="datetime1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Death Valley National Park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E3EB-A67E-4B21-9E96-2ED9B86415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33FC-6E4C-4EBB-AEEF-4FA111BD0C60}" type="datetime1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Death Valley National Park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E3EB-A67E-4B21-9E96-2ED9B86415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AB6C-6615-4EB4-B79D-9EA62FC0870A}" type="datetime1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Death Valley National Park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E3EB-A67E-4B21-9E96-2ED9B86415A8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C61A-E6BD-4E92-ADBC-582B6345E74D}" type="datetime1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Death Valley National Park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E3EB-A67E-4B21-9E96-2ED9B86415A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EBEA-442D-43D6-B83A-A448F20958D0}" type="datetime1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Death Valley National Park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E3EB-A67E-4B21-9E96-2ED9B86415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CB43-B267-43A6-82B2-CA75662582E0}" type="datetime1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Death Valley National Park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E3EB-A67E-4B21-9E96-2ED9B86415A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B0D5D-FB0C-4B7F-B646-72B9C808A2A5}" type="datetime1">
              <a:rPr lang="en-US" smtClean="0"/>
              <a:t>5/19/2018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Death Valley National Park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E3EB-A67E-4B21-9E96-2ED9B86415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88DE-D041-4FA6-910C-891FD62DEC27}" type="datetime1">
              <a:rPr lang="en-US" smtClean="0"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Death Valley National Park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E3EB-A67E-4B21-9E96-2ED9B86415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0035-4C02-4C6D-B10F-159E14E5A997}" type="datetime1">
              <a:rPr lang="en-US" smtClean="0"/>
              <a:t>5/19/2018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Death Valley National Park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E3EB-A67E-4B21-9E96-2ED9B86415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52AD2-F5CA-48BA-B343-B0D71FD860C1}" type="datetime1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Death Valley National Park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E3EB-A67E-4B21-9E96-2ED9B86415A8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7FC5-9238-41B8-9854-C70445B9DCAB}" type="datetime1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Death Valley National Park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E3EB-A67E-4B21-9E96-2ED9B86415A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EE4A68B-65DC-421B-A608-3E28E28851A8}" type="datetime1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/>
              <a:t>Death Valley National Park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1EFE3EB-A67E-4B21-9E96-2ED9B86415A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Death Valley National Park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Floods Vocabulary</a:t>
            </a:r>
          </a:p>
        </p:txBody>
      </p:sp>
    </p:spTree>
    <p:extLst>
      <p:ext uri="{BB962C8B-B14F-4D97-AF65-F5344CB8AC3E}">
        <p14:creationId xmlns:p14="http://schemas.microsoft.com/office/powerpoint/2010/main" val="37226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process of breaking large rocks into smaller rocks over time.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weathering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761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movement of weathered rock and soil from one place to another.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erosion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5444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overflowing of a large amount of water beyond its normal levels, especially over what is normally dry land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flood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65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rain or hail that falls to the ground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precipitation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43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Dictionary – </a:t>
            </a:r>
            <a:r>
              <a:rPr lang="en-US"/>
              <a:t>dictionary.com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091272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</TotalTime>
  <Words>67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Candara</vt:lpstr>
      <vt:lpstr>Symbol</vt:lpstr>
      <vt:lpstr>Waveform</vt:lpstr>
      <vt:lpstr>Floods Vocabulary</vt:lpstr>
      <vt:lpstr>weathering</vt:lpstr>
      <vt:lpstr>erosion </vt:lpstr>
      <vt:lpstr>flood</vt:lpstr>
      <vt:lpstr>precipitation</vt:lpstr>
      <vt:lpstr>References</vt:lpstr>
    </vt:vector>
  </TitlesOfParts>
  <Company>National Park Service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Floods Vocabulary</dc:title>
  <dc:creator>Fox, Carolyn Leigh</dc:creator>
  <cp:lastModifiedBy>BrandiStewart</cp:lastModifiedBy>
  <cp:revision>6</cp:revision>
  <dcterms:created xsi:type="dcterms:W3CDTF">2017-08-05T00:04:14Z</dcterms:created>
  <dcterms:modified xsi:type="dcterms:W3CDTF">2018-05-19T18:34:30Z</dcterms:modified>
</cp:coreProperties>
</file>